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8"/>
    <p:restoredTop sz="93568"/>
  </p:normalViewPr>
  <p:slideViewPr>
    <p:cSldViewPr snapToGrid="0" snapToObjects="1">
      <p:cViewPr>
        <p:scale>
          <a:sx n="106" d="100"/>
          <a:sy n="106" d="100"/>
        </p:scale>
        <p:origin x="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Termin-ation</a:t>
            </a:r>
            <a:r>
              <a:rPr lang="en-US" sz="1400" dirty="0" smtClean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Bridging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Unicast 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ACL Policy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Flood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Unicast </a:t>
            </a:r>
            <a:r>
              <a:rPr lang="en-US" sz="1400" dirty="0" err="1" smtClean="0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ECMP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Multicast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INDIRECT</a:t>
            </a:r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INDIRECT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INDIRECT</a:t>
            </a:r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7" idx="4"/>
            <a:endCxn id="8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2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  <a:endCxn id="10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1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6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5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4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7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3"/>
            <a:endCxn id="17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7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3"/>
            <a:endCxn id="17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31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2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3"/>
            <a:endCxn id="26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3"/>
            <a:endCxn id="27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25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3"/>
            <a:endCxn id="23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3"/>
            <a:endCxn id="22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3"/>
            <a:endCxn id="30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28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29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3"/>
            <a:endCxn id="28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8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3"/>
            <a:endCxn id="29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3"/>
            <a:endCxn id="29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3"/>
            <a:endCxn id="28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8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Raft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Algorithm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70877</TotalTime>
  <Words>1383</Words>
  <Application>Microsoft Macintosh PowerPoint</Application>
  <PresentationFormat>Widescreen</PresentationFormat>
  <Paragraphs>918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231</cp:revision>
  <dcterms:created xsi:type="dcterms:W3CDTF">2019-12-10T16:47:01Z</dcterms:created>
  <dcterms:modified xsi:type="dcterms:W3CDTF">2020-10-22T22:09:09Z</dcterms:modified>
</cp:coreProperties>
</file>